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61" r:id="rId2"/>
    <p:sldId id="259" r:id="rId3"/>
    <p:sldId id="263" r:id="rId4"/>
    <p:sldId id="265" r:id="rId5"/>
    <p:sldId id="264" r:id="rId6"/>
    <p:sldId id="266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C0D6"/>
    <a:srgbClr val="6A3977"/>
    <a:srgbClr val="307ABE"/>
    <a:srgbClr val="8EC045"/>
    <a:srgbClr val="F57C16"/>
    <a:srgbClr val="E61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01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90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57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010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32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9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75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61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87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21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224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ABD6E-969F-4D28-9E25-019859485A52}" type="datetimeFigureOut">
              <a:rPr lang="pt-BR" smtClean="0"/>
              <a:pPr/>
              <a:t>23/07/2025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947BA-25E7-402F-B9D4-A836088008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189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1" y="4167942"/>
            <a:ext cx="12192000" cy="26900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1" y="2035277"/>
            <a:ext cx="12192000" cy="2205372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4950" y="1655763"/>
            <a:ext cx="9144000" cy="2387600"/>
          </a:xfrm>
        </p:spPr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Insira o título do resumo expandido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5286" y="4451031"/>
            <a:ext cx="12249150" cy="741362"/>
          </a:xfrm>
        </p:spPr>
        <p:txBody>
          <a:bodyPr>
            <a:normAutofit/>
          </a:bodyPr>
          <a:lstStyle/>
          <a:p>
            <a:r>
              <a:rPr lang="pt-BR" sz="2000" b="1" dirty="0"/>
              <a:t>Nome A. Sobrenome¹, Nome B. Sobrenome¹, Nome C. de Sobrenome¹, Nome D. Sobrenome²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14350" y="5024096"/>
            <a:ext cx="11408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1. Discente do Curso Técnico em Automação Industrial – IFSP – </a:t>
            </a:r>
            <a:r>
              <a:rPr lang="pt-BR" dirty="0" err="1"/>
              <a:t>Câmpus</a:t>
            </a:r>
            <a:r>
              <a:rPr lang="pt-BR" dirty="0"/>
              <a:t> Presidente Epitácio; </a:t>
            </a:r>
          </a:p>
          <a:p>
            <a:pPr algn="ctr"/>
            <a:r>
              <a:rPr lang="pt-BR" dirty="0"/>
              <a:t>2. Docente – IFSP – </a:t>
            </a:r>
            <a:r>
              <a:rPr lang="pt-BR" dirty="0" err="1"/>
              <a:t>Câmpus</a:t>
            </a:r>
            <a:r>
              <a:rPr lang="pt-BR" dirty="0"/>
              <a:t> Presidente Epitácio, Área Eletrotécnica.</a:t>
            </a:r>
          </a:p>
          <a:p>
            <a:pPr algn="ctr"/>
            <a:r>
              <a:rPr lang="pt-BR" dirty="0"/>
              <a:t>E-mails: sobrenome_a@email.com, sobrenome-b@email.com.br, sobrenomec@email.com, sobrenomed@email.edu.br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1150" y="334168"/>
            <a:ext cx="3359883" cy="923330"/>
          </a:xfrm>
          <a:prstGeom prst="rect">
            <a:avLst/>
          </a:prstGeom>
          <a:ln w="63500">
            <a:solidFill>
              <a:schemeClr val="dk1">
                <a:alpha val="99000"/>
              </a:schemeClr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rgbClr val="FF0000"/>
                </a:solidFill>
              </a:rPr>
              <a:t>Insira aqui o logo</a:t>
            </a:r>
          </a:p>
          <a:p>
            <a:pPr algn="ctr"/>
            <a:r>
              <a:rPr lang="pt-BR" i="1" dirty="0">
                <a:solidFill>
                  <a:srgbClr val="FF0000"/>
                </a:solidFill>
              </a:rPr>
              <a:t>Da sua instituição</a:t>
            </a:r>
          </a:p>
          <a:p>
            <a:pPr algn="ctr"/>
            <a:r>
              <a:rPr lang="pt-BR" i="1" dirty="0">
                <a:solidFill>
                  <a:srgbClr val="FF0000"/>
                </a:solidFill>
              </a:rPr>
              <a:t>(ou retire este quadro)</a:t>
            </a:r>
          </a:p>
        </p:txBody>
      </p:sp>
      <p:pic>
        <p:nvPicPr>
          <p:cNvPr id="12" name="Imagem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" y="141920"/>
            <a:ext cx="2578826" cy="1260202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7C019AA7-C62C-6C43-B53C-3655EE389C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Mostra Científica, Cultural e Tecnológica">
            <a:extLst>
              <a:ext uri="{FF2B5EF4-FFF2-40B4-BE49-F238E27FC236}">
                <a16:creationId xmlns:a16="http://schemas.microsoft.com/office/drawing/2014/main" id="{C4301512-7E8D-ACA7-B301-BAF3041EB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943" y="443861"/>
            <a:ext cx="4159512" cy="81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835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3143" y="1478335"/>
            <a:ext cx="10953206" cy="4953411"/>
          </a:xfrm>
        </p:spPr>
        <p:txBody>
          <a:bodyPr/>
          <a:lstStyle/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introdução deve permitir ao leitor ter uma ideia geral sobre o cenário em que a pesquisa se insere.</a:t>
            </a:r>
          </a:p>
          <a:p>
            <a:pPr algn="just"/>
            <a:r>
              <a:rPr lang="pt-BR" alt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introdução deve ficar explícito o problema a ser investigado, os objetivos da pesquisa e sua justificativa, que indicará a importância e a relevância em desenvolvê-la. 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0" y="-16533"/>
            <a:ext cx="12158845" cy="8055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-27989"/>
            <a:ext cx="1686915" cy="817017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0" y="794828"/>
            <a:ext cx="12172699" cy="505335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Picture 4" descr="Mostra Científica, Cultural e Tecnológica">
            <a:extLst>
              <a:ext uri="{FF2B5EF4-FFF2-40B4-BE49-F238E27FC236}">
                <a16:creationId xmlns:a16="http://schemas.microsoft.com/office/drawing/2014/main" id="{1930702A-63FC-431A-86ED-ACEF5E1E3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569" y="108152"/>
            <a:ext cx="3252426" cy="6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13D45C8-E2F4-B85F-3F07-772CA17C9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-27989"/>
            <a:ext cx="1686915" cy="81701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26D1B49-3445-9CE8-B4F7-0C39A877ACAC}"/>
              </a:ext>
            </a:extLst>
          </p:cNvPr>
          <p:cNvSpPr/>
          <p:nvPr/>
        </p:nvSpPr>
        <p:spPr>
          <a:xfrm>
            <a:off x="0" y="794828"/>
            <a:ext cx="12172699" cy="505335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4" descr="Mostra Científica, Cultural e Tecnológica">
            <a:extLst>
              <a:ext uri="{FF2B5EF4-FFF2-40B4-BE49-F238E27FC236}">
                <a16:creationId xmlns:a16="http://schemas.microsoft.com/office/drawing/2014/main" id="{88A5ACEE-1CEC-E4F4-51F7-297EE6FD6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569" y="108152"/>
            <a:ext cx="3252426" cy="6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C516545-E616-741E-7BDD-F5E285658816}"/>
              </a:ext>
            </a:extLst>
          </p:cNvPr>
          <p:cNvSpPr/>
          <p:nvPr/>
        </p:nvSpPr>
        <p:spPr>
          <a:xfrm>
            <a:off x="0" y="-16533"/>
            <a:ext cx="12158845" cy="8055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908B0B62-7F14-A900-0F2B-9E635CEB5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478335"/>
            <a:ext cx="10953206" cy="4953411"/>
          </a:xfrm>
        </p:spPr>
        <p:txBody>
          <a:bodyPr/>
          <a:lstStyle/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item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descrevemos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equipamentos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amostras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procedimentos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atingidos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alt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01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78496F0-A047-B83E-6FC6-7406AD142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-27989"/>
            <a:ext cx="1686915" cy="81701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C0BCE79-DDFE-57C9-86C0-EAEC19774839}"/>
              </a:ext>
            </a:extLst>
          </p:cNvPr>
          <p:cNvSpPr/>
          <p:nvPr/>
        </p:nvSpPr>
        <p:spPr>
          <a:xfrm>
            <a:off x="0" y="794828"/>
            <a:ext cx="12172699" cy="505335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4" descr="Mostra Científica, Cultural e Tecnológica">
            <a:extLst>
              <a:ext uri="{FF2B5EF4-FFF2-40B4-BE49-F238E27FC236}">
                <a16:creationId xmlns:a16="http://schemas.microsoft.com/office/drawing/2014/main" id="{996A4BD4-7874-B75A-CF99-F2B50AFC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569" y="108152"/>
            <a:ext cx="3252426" cy="6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0D2894A-DD2A-B4CD-07D8-849C9536F577}"/>
              </a:ext>
            </a:extLst>
          </p:cNvPr>
          <p:cNvSpPr/>
          <p:nvPr/>
        </p:nvSpPr>
        <p:spPr>
          <a:xfrm>
            <a:off x="0" y="-16533"/>
            <a:ext cx="12158845" cy="8055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B9BE104C-6F01-A3A2-7664-14AA0C199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478335"/>
            <a:ext cx="10953206" cy="4953411"/>
          </a:xfrm>
        </p:spPr>
        <p:txBody>
          <a:bodyPr/>
          <a:lstStyle/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tabelas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fotografias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esquemas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outros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Procure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destacar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alt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791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8E9D1AD-DD9A-8FE1-1A63-D0183DADD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-72662"/>
            <a:ext cx="1686915" cy="81701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09B5D74-6916-3100-92FE-AD59EB59F195}"/>
              </a:ext>
            </a:extLst>
          </p:cNvPr>
          <p:cNvSpPr/>
          <p:nvPr/>
        </p:nvSpPr>
        <p:spPr>
          <a:xfrm>
            <a:off x="0" y="794828"/>
            <a:ext cx="12172699" cy="505335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4" descr="Mostra Científica, Cultural e Tecnológica">
            <a:extLst>
              <a:ext uri="{FF2B5EF4-FFF2-40B4-BE49-F238E27FC236}">
                <a16:creationId xmlns:a16="http://schemas.microsoft.com/office/drawing/2014/main" id="{69CF7C1E-5EB1-50E2-87BF-BA3417007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569" y="108152"/>
            <a:ext cx="3252426" cy="6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5DA476A7-F23F-EDF5-DF30-7AFBB7CF5DDF}"/>
              </a:ext>
            </a:extLst>
          </p:cNvPr>
          <p:cNvSpPr/>
          <p:nvPr/>
        </p:nvSpPr>
        <p:spPr>
          <a:xfrm>
            <a:off x="0" y="-16533"/>
            <a:ext cx="12158845" cy="8055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4715B026-412F-7937-C257-5FC2CDB9F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478335"/>
            <a:ext cx="10953206" cy="4953411"/>
          </a:xfrm>
        </p:spPr>
        <p:txBody>
          <a:bodyPr/>
          <a:lstStyle/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item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sugestões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futuros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alt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200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742D1B1-63B9-3655-B41A-5FA44F04AE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-31097"/>
            <a:ext cx="1686915" cy="81701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1D0104F-F8C6-E0EE-A91F-6FDB048C62EE}"/>
              </a:ext>
            </a:extLst>
          </p:cNvPr>
          <p:cNvSpPr/>
          <p:nvPr/>
        </p:nvSpPr>
        <p:spPr>
          <a:xfrm>
            <a:off x="0" y="794828"/>
            <a:ext cx="12172699" cy="505335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4" descr="Mostra Científica, Cultural e Tecnológica">
            <a:extLst>
              <a:ext uri="{FF2B5EF4-FFF2-40B4-BE49-F238E27FC236}">
                <a16:creationId xmlns:a16="http://schemas.microsoft.com/office/drawing/2014/main" id="{9AFF5EA2-0B47-526D-E905-1B8BA33D9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569" y="108152"/>
            <a:ext cx="3252426" cy="6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9FB6233-1A95-32F4-AE73-A759A22F3927}"/>
              </a:ext>
            </a:extLst>
          </p:cNvPr>
          <p:cNvSpPr/>
          <p:nvPr/>
        </p:nvSpPr>
        <p:spPr>
          <a:xfrm>
            <a:off x="0" y="-16533"/>
            <a:ext cx="12158845" cy="8055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5BFC3FB-0C79-16DE-F776-FC8BE9226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478335"/>
            <a:ext cx="10953206" cy="4953411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listadas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obrigatoriamente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citadas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expandido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 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organizadas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alfabética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padrão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ABNT NBR 6023 (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Associação Brasileira de Normas Técnicas, 2025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57200" lvl="1" indent="0" algn="just">
              <a:buNone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289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281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Insira o título do resumo expandido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Insira o título do resumo expandido</dc:title>
  <dc:creator>Leonardo Carniato</dc:creator>
  <cp:lastModifiedBy>Tamara</cp:lastModifiedBy>
  <cp:revision>22</cp:revision>
  <dcterms:created xsi:type="dcterms:W3CDTF">2015-10-01T21:37:24Z</dcterms:created>
  <dcterms:modified xsi:type="dcterms:W3CDTF">2025-07-23T13:51:37Z</dcterms:modified>
</cp:coreProperties>
</file>