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61" r:id="rId2"/>
    <p:sldId id="259" r:id="rId3"/>
    <p:sldId id="263" r:id="rId4"/>
    <p:sldId id="265" r:id="rId5"/>
    <p:sldId id="264" r:id="rId6"/>
    <p:sldId id="266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C0D6"/>
    <a:srgbClr val="6A3977"/>
    <a:srgbClr val="307ABE"/>
    <a:srgbClr val="8EC045"/>
    <a:srgbClr val="F57C16"/>
    <a:srgbClr val="E61E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ABD6E-969F-4D28-9E25-019859485A52}" type="datetimeFigureOut">
              <a:rPr lang="pt-BR" smtClean="0"/>
              <a:pPr/>
              <a:t>31/07/2023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47BA-25E7-402F-B9D4-A836088008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7012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ABD6E-969F-4D28-9E25-019859485A52}" type="datetimeFigureOut">
              <a:rPr lang="pt-BR" smtClean="0"/>
              <a:pPr/>
              <a:t>31/07/2023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47BA-25E7-402F-B9D4-A836088008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8902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ABD6E-969F-4D28-9E25-019859485A52}" type="datetimeFigureOut">
              <a:rPr lang="pt-BR" smtClean="0"/>
              <a:pPr/>
              <a:t>31/07/2023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47BA-25E7-402F-B9D4-A836088008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5574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ABD6E-969F-4D28-9E25-019859485A52}" type="datetimeFigureOut">
              <a:rPr lang="pt-BR" smtClean="0"/>
              <a:pPr/>
              <a:t>31/07/2023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47BA-25E7-402F-B9D4-A836088008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0010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ABD6E-969F-4D28-9E25-019859485A52}" type="datetimeFigureOut">
              <a:rPr lang="pt-BR" smtClean="0"/>
              <a:pPr/>
              <a:t>31/07/2023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47BA-25E7-402F-B9D4-A836088008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9326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ABD6E-969F-4D28-9E25-019859485A52}" type="datetimeFigureOut">
              <a:rPr lang="pt-BR" smtClean="0"/>
              <a:pPr/>
              <a:t>31/07/2023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47BA-25E7-402F-B9D4-A836088008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4923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ABD6E-969F-4D28-9E25-019859485A52}" type="datetimeFigureOut">
              <a:rPr lang="pt-BR" smtClean="0"/>
              <a:pPr/>
              <a:t>31/07/2023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47BA-25E7-402F-B9D4-A836088008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9755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ABD6E-969F-4D28-9E25-019859485A52}" type="datetimeFigureOut">
              <a:rPr lang="pt-BR" smtClean="0"/>
              <a:pPr/>
              <a:t>31/07/2023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47BA-25E7-402F-B9D4-A836088008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7617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ABD6E-969F-4D28-9E25-019859485A52}" type="datetimeFigureOut">
              <a:rPr lang="pt-BR" smtClean="0"/>
              <a:pPr/>
              <a:t>31/07/2023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47BA-25E7-402F-B9D4-A836088008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9878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ABD6E-969F-4D28-9E25-019859485A52}" type="datetimeFigureOut">
              <a:rPr lang="pt-BR" smtClean="0"/>
              <a:pPr/>
              <a:t>31/07/2023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47BA-25E7-402F-B9D4-A836088008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821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ABD6E-969F-4D28-9E25-019859485A52}" type="datetimeFigureOut">
              <a:rPr lang="pt-BR" smtClean="0"/>
              <a:pPr/>
              <a:t>31/07/2023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47BA-25E7-402F-B9D4-A836088008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7224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ABD6E-969F-4D28-9E25-019859485A52}" type="datetimeFigureOut">
              <a:rPr lang="pt-BR" smtClean="0"/>
              <a:pPr/>
              <a:t>31/07/2023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947BA-25E7-402F-B9D4-A8360880085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1189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1" y="4167942"/>
            <a:ext cx="12192000" cy="269005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1" y="2035277"/>
            <a:ext cx="12192000" cy="2205372"/>
          </a:xfrm>
          <a:prstGeom prst="rect">
            <a:avLst/>
          </a:prstGeom>
          <a:solidFill>
            <a:schemeClr val="accent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4950" y="1655763"/>
            <a:ext cx="9144000" cy="2387600"/>
          </a:xfrm>
        </p:spPr>
        <p:txBody>
          <a:bodyPr/>
          <a:lstStyle/>
          <a:p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Insira o título do resumo expandido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65286" y="4451031"/>
            <a:ext cx="12249150" cy="741362"/>
          </a:xfrm>
        </p:spPr>
        <p:txBody>
          <a:bodyPr>
            <a:normAutofit/>
          </a:bodyPr>
          <a:lstStyle/>
          <a:p>
            <a:r>
              <a:rPr lang="pt-BR" sz="2000" b="1" dirty="0"/>
              <a:t>Nome A. Sobrenome¹, Nome B. Sobrenome¹, Nome C. de Sobrenome¹, Nome D. Sobrenome²</a:t>
            </a:r>
            <a:endParaRPr lang="pt-BR" sz="2000" dirty="0"/>
          </a:p>
          <a:p>
            <a:endParaRPr lang="pt-BR" sz="2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514350" y="5024096"/>
            <a:ext cx="114081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/>
              <a:t>1. Discente do Curso Técnico em Automação Industrial – IFSP – </a:t>
            </a:r>
            <a:r>
              <a:rPr lang="pt-BR" dirty="0" err="1"/>
              <a:t>Câmpus</a:t>
            </a:r>
            <a:r>
              <a:rPr lang="pt-BR" dirty="0"/>
              <a:t> Presidente Epitácio; </a:t>
            </a:r>
          </a:p>
          <a:p>
            <a:pPr algn="ctr"/>
            <a:r>
              <a:rPr lang="pt-BR" dirty="0"/>
              <a:t>2. Docente – IFSP – </a:t>
            </a:r>
            <a:r>
              <a:rPr lang="pt-BR" dirty="0" err="1"/>
              <a:t>Câmpus</a:t>
            </a:r>
            <a:r>
              <a:rPr lang="pt-BR" dirty="0"/>
              <a:t> Presidente Epitácio, Área Eletrotécnica.</a:t>
            </a:r>
          </a:p>
          <a:p>
            <a:pPr algn="ctr"/>
            <a:r>
              <a:rPr lang="pt-BR" dirty="0"/>
              <a:t>E-mails: sobrenome_a@email.com, sobrenome-b@email.com.br, sobrenomec@email.com, sobrenomed@email.edu.br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931150" y="334168"/>
            <a:ext cx="3359883" cy="923330"/>
          </a:xfrm>
          <a:prstGeom prst="rect">
            <a:avLst/>
          </a:prstGeom>
          <a:ln w="63500">
            <a:solidFill>
              <a:schemeClr val="dk1">
                <a:alpha val="99000"/>
              </a:schemeClr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i="1" dirty="0">
                <a:solidFill>
                  <a:srgbClr val="FF0000"/>
                </a:solidFill>
              </a:rPr>
              <a:t>Insira aqui o logo</a:t>
            </a:r>
          </a:p>
          <a:p>
            <a:pPr algn="ctr"/>
            <a:r>
              <a:rPr lang="pt-BR" i="1" dirty="0">
                <a:solidFill>
                  <a:srgbClr val="FF0000"/>
                </a:solidFill>
              </a:rPr>
              <a:t>Da sua instituição</a:t>
            </a:r>
          </a:p>
          <a:p>
            <a:pPr algn="ctr"/>
            <a:r>
              <a:rPr lang="pt-BR" i="1" dirty="0">
                <a:solidFill>
                  <a:srgbClr val="FF0000"/>
                </a:solidFill>
              </a:rPr>
              <a:t>(ou retire este quadro)</a:t>
            </a:r>
          </a:p>
        </p:txBody>
      </p:sp>
      <p:pic>
        <p:nvPicPr>
          <p:cNvPr id="12" name="Imagem 1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" y="141920"/>
            <a:ext cx="2578826" cy="1260202"/>
          </a:xfrm>
          <a:prstGeom prst="rect">
            <a:avLst/>
          </a:prstGeom>
        </p:spPr>
      </p:pic>
      <p:sp>
        <p:nvSpPr>
          <p:cNvPr id="4" name="AutoShape 2">
            <a:extLst>
              <a:ext uri="{FF2B5EF4-FFF2-40B4-BE49-F238E27FC236}">
                <a16:creationId xmlns:a16="http://schemas.microsoft.com/office/drawing/2014/main" id="{7C019AA7-C62C-6C43-B53C-3655EE389CF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28" name="Picture 4" descr="Mostra Científica, Cultural e Tecnológica">
            <a:extLst>
              <a:ext uri="{FF2B5EF4-FFF2-40B4-BE49-F238E27FC236}">
                <a16:creationId xmlns:a16="http://schemas.microsoft.com/office/drawing/2014/main" id="{C4301512-7E8D-ACA7-B301-BAF3041EBD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3943" y="443861"/>
            <a:ext cx="4159512" cy="813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4835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53143" y="1478335"/>
            <a:ext cx="10953206" cy="4953411"/>
          </a:xfrm>
        </p:spPr>
        <p:txBody>
          <a:bodyPr/>
          <a:lstStyle/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introdução deve permitir ao leitor ter uma ideia geral sobre o cenário em que a pesquisa se insere.</a:t>
            </a:r>
          </a:p>
          <a:p>
            <a:pPr algn="just"/>
            <a:r>
              <a:rPr lang="pt-BR" altLang="pt-B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 introdução deve ficar claro o problema a ser investigado, os objetivos da pesquisa e sua justificativa, que indicará a importância e a relevância em desenvolvê-la. </a:t>
            </a:r>
          </a:p>
          <a:p>
            <a:pPr algn="just"/>
            <a:r>
              <a:rPr lang="pt-BR" altLang="pt-B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citações de autores devem seguir a norma ABNT NBR 10520 (Associação Brasileira de Normas Técnicas, 2023). </a:t>
            </a: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tângulo 23"/>
          <p:cNvSpPr/>
          <p:nvPr/>
        </p:nvSpPr>
        <p:spPr>
          <a:xfrm>
            <a:off x="0" y="-16533"/>
            <a:ext cx="12158845" cy="80556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05" y="-27989"/>
            <a:ext cx="1686915" cy="817017"/>
          </a:xfrm>
          <a:prstGeom prst="rect">
            <a:avLst/>
          </a:prstGeom>
        </p:spPr>
      </p:pic>
      <p:sp>
        <p:nvSpPr>
          <p:cNvPr id="14" name="Retângulo 13"/>
          <p:cNvSpPr/>
          <p:nvPr/>
        </p:nvSpPr>
        <p:spPr>
          <a:xfrm>
            <a:off x="0" y="794828"/>
            <a:ext cx="12172699" cy="505335"/>
          </a:xfrm>
          <a:prstGeom prst="rect">
            <a:avLst/>
          </a:prstGeom>
          <a:solidFill>
            <a:schemeClr val="accent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4" name="Picture 4" descr="Mostra Científica, Cultural e Tecnológica">
            <a:extLst>
              <a:ext uri="{FF2B5EF4-FFF2-40B4-BE49-F238E27FC236}">
                <a16:creationId xmlns:a16="http://schemas.microsoft.com/office/drawing/2014/main" id="{1930702A-63FC-431A-86ED-ACEF5E1E34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0569" y="108152"/>
            <a:ext cx="3252426" cy="636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63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013D45C8-E2F4-B85F-3F07-772CA17C91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05" y="-27989"/>
            <a:ext cx="1686915" cy="817017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B26D1B49-3445-9CE8-B4F7-0C39A877ACAC}"/>
              </a:ext>
            </a:extLst>
          </p:cNvPr>
          <p:cNvSpPr/>
          <p:nvPr/>
        </p:nvSpPr>
        <p:spPr>
          <a:xfrm>
            <a:off x="0" y="794828"/>
            <a:ext cx="12172699" cy="505335"/>
          </a:xfrm>
          <a:prstGeom prst="rect">
            <a:avLst/>
          </a:prstGeom>
          <a:solidFill>
            <a:schemeClr val="accent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" name="Picture 4" descr="Mostra Científica, Cultural e Tecnológica">
            <a:extLst>
              <a:ext uri="{FF2B5EF4-FFF2-40B4-BE49-F238E27FC236}">
                <a16:creationId xmlns:a16="http://schemas.microsoft.com/office/drawing/2014/main" id="{88A5ACEE-1CEC-E4F4-51F7-297EE6FD61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0569" y="108152"/>
            <a:ext cx="3252426" cy="636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DC516545-E616-741E-7BDD-F5E285658816}"/>
              </a:ext>
            </a:extLst>
          </p:cNvPr>
          <p:cNvSpPr/>
          <p:nvPr/>
        </p:nvSpPr>
        <p:spPr>
          <a:xfrm>
            <a:off x="0" y="-16533"/>
            <a:ext cx="12158845" cy="80556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</a:p>
        </p:txBody>
      </p:sp>
      <p:sp>
        <p:nvSpPr>
          <p:cNvPr id="10" name="Espaço Reservado para Conteúdo 2">
            <a:extLst>
              <a:ext uri="{FF2B5EF4-FFF2-40B4-BE49-F238E27FC236}">
                <a16:creationId xmlns:a16="http://schemas.microsoft.com/office/drawing/2014/main" id="{908B0B62-7F14-A900-0F2B-9E635CEB5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3" y="1478335"/>
            <a:ext cx="10953206" cy="4953411"/>
          </a:xfrm>
        </p:spPr>
        <p:txBody>
          <a:bodyPr/>
          <a:lstStyle/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item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descrevemos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equipamentos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amostras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procedimentos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usados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obter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apresentados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trabalho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serem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atingidos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nível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detalhe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suficiente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um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especialista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reproduzir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obtidos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altLang="pt-BR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801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678496F0-A047-B83E-6FC6-7406AD1422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05" y="-27989"/>
            <a:ext cx="1686915" cy="817017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4C0BCE79-DDFE-57C9-86C0-EAEC19774839}"/>
              </a:ext>
            </a:extLst>
          </p:cNvPr>
          <p:cNvSpPr/>
          <p:nvPr/>
        </p:nvSpPr>
        <p:spPr>
          <a:xfrm>
            <a:off x="0" y="794828"/>
            <a:ext cx="12172699" cy="505335"/>
          </a:xfrm>
          <a:prstGeom prst="rect">
            <a:avLst/>
          </a:prstGeom>
          <a:solidFill>
            <a:schemeClr val="accent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" name="Picture 4" descr="Mostra Científica, Cultural e Tecnológica">
            <a:extLst>
              <a:ext uri="{FF2B5EF4-FFF2-40B4-BE49-F238E27FC236}">
                <a16:creationId xmlns:a16="http://schemas.microsoft.com/office/drawing/2014/main" id="{996A4BD4-7874-B75A-CF99-F2B50AFC4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0569" y="108152"/>
            <a:ext cx="3252426" cy="636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40D2894A-DD2A-B4CD-07D8-849C9536F577}"/>
              </a:ext>
            </a:extLst>
          </p:cNvPr>
          <p:cNvSpPr/>
          <p:nvPr/>
        </p:nvSpPr>
        <p:spPr>
          <a:xfrm>
            <a:off x="0" y="-16533"/>
            <a:ext cx="12158845" cy="80556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B9BE104C-6F01-A3A2-7664-14AA0C199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3" y="1478335"/>
            <a:ext cx="10953206" cy="4953411"/>
          </a:xfrm>
        </p:spPr>
        <p:txBody>
          <a:bodyPr/>
          <a:lstStyle/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são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apresentados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também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tabelas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gráficos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fotografias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esquemas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outros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Procure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destacar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importantes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perante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conclusões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altLang="pt-BR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791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18E9D1AD-DD9A-8FE1-1A63-D0183DADD4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05" y="-72662"/>
            <a:ext cx="1686915" cy="817017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209B5D74-6916-3100-92FE-AD59EB59F195}"/>
              </a:ext>
            </a:extLst>
          </p:cNvPr>
          <p:cNvSpPr/>
          <p:nvPr/>
        </p:nvSpPr>
        <p:spPr>
          <a:xfrm>
            <a:off x="0" y="794828"/>
            <a:ext cx="12172699" cy="505335"/>
          </a:xfrm>
          <a:prstGeom prst="rect">
            <a:avLst/>
          </a:prstGeom>
          <a:solidFill>
            <a:schemeClr val="accent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" name="Picture 4" descr="Mostra Científica, Cultural e Tecnológica">
            <a:extLst>
              <a:ext uri="{FF2B5EF4-FFF2-40B4-BE49-F238E27FC236}">
                <a16:creationId xmlns:a16="http://schemas.microsoft.com/office/drawing/2014/main" id="{69CF7C1E-5EB1-50E2-87BF-BA34170074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0569" y="108152"/>
            <a:ext cx="3252426" cy="636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5DA476A7-F23F-EDF5-DF30-7AFBB7CF5DDF}"/>
              </a:ext>
            </a:extLst>
          </p:cNvPr>
          <p:cNvSpPr/>
          <p:nvPr/>
        </p:nvSpPr>
        <p:spPr>
          <a:xfrm>
            <a:off x="0" y="-16533"/>
            <a:ext cx="12158845" cy="80556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Conclusões</a:t>
            </a:r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4715B026-412F-7937-C257-5FC2CDB9F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3" y="1478335"/>
            <a:ext cx="10953206" cy="4953411"/>
          </a:xfrm>
        </p:spPr>
        <p:txBody>
          <a:bodyPr/>
          <a:lstStyle/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item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resumir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pontos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principais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defendidos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páginas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parágrafos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anteriores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reuni-los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argumentos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finais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apresentar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sugestões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trabalhos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futuros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altLang="pt-BR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200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A742D1B1-63B9-3655-B41A-5FA44F04AE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05" y="-31097"/>
            <a:ext cx="1686915" cy="817017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D1D0104F-F8C6-E0EE-A91F-6FDB048C62EE}"/>
              </a:ext>
            </a:extLst>
          </p:cNvPr>
          <p:cNvSpPr/>
          <p:nvPr/>
        </p:nvSpPr>
        <p:spPr>
          <a:xfrm>
            <a:off x="0" y="794828"/>
            <a:ext cx="12172699" cy="505335"/>
          </a:xfrm>
          <a:prstGeom prst="rect">
            <a:avLst/>
          </a:prstGeom>
          <a:solidFill>
            <a:schemeClr val="accent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" name="Picture 4" descr="Mostra Científica, Cultural e Tecnológica">
            <a:extLst>
              <a:ext uri="{FF2B5EF4-FFF2-40B4-BE49-F238E27FC236}">
                <a16:creationId xmlns:a16="http://schemas.microsoft.com/office/drawing/2014/main" id="{9AFF5EA2-0B47-526D-E905-1B8BA33D9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0569" y="108152"/>
            <a:ext cx="3252426" cy="636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49FB6233-1A95-32F4-AE73-A759A22F3927}"/>
              </a:ext>
            </a:extLst>
          </p:cNvPr>
          <p:cNvSpPr/>
          <p:nvPr/>
        </p:nvSpPr>
        <p:spPr>
          <a:xfrm>
            <a:off x="0" y="-16533"/>
            <a:ext cx="12158845" cy="80556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05BFC3FB-0C79-16DE-F776-FC8BE9226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3" y="1478335"/>
            <a:ext cx="10953206" cy="4953411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apresentam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obrigatoriamente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obras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citadas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resumo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expandido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eventualmente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as que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sejam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importantes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que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foram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consultadas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realização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pesquisa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As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 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organizadas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ordem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alfabética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no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padrão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ABNT NBR 6023 (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Associação Brasileira de Normas Técnicas, 2020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457200" lvl="1" indent="0" algn="just">
              <a:buNone/>
            </a:pPr>
            <a:endParaRPr lang="en-U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buNone/>
            </a:pP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Exemplos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lvl="1" indent="0">
              <a:buNone/>
            </a:pPr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ASSOCIAÇÃO BRASILEIRA DE NORMAS TÉCNICAS. </a:t>
            </a:r>
            <a:r>
              <a:rPr lang="pt-BR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ABNT NBR 6023</a:t>
            </a:r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informação e documentação: referências: elaboração. Rio de Janeiro: ABNT, 2020.</a:t>
            </a:r>
          </a:p>
          <a:p>
            <a:pPr marL="457200" lvl="1" indent="0">
              <a:buNone/>
            </a:pPr>
            <a:endParaRPr lang="pt-BR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ASSOCIAÇÃO BRASILEIRA DE NORMAS TÉCNICAS. </a:t>
            </a:r>
            <a:r>
              <a:rPr lang="pt-BR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ABNT NBR 10520</a:t>
            </a:r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informação e documentação: citações em documentos: apresentação. Rio de Janeiro: ABNT, 2023.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5289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</TotalTime>
  <Words>395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Insira o título do resumo expandido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Insira o título do resumo expandido</dc:title>
  <dc:creator>Leonardo Carniato</dc:creator>
  <cp:lastModifiedBy>Coordenadoria de Biblioteca Biblioteca Anna Deák</cp:lastModifiedBy>
  <cp:revision>21</cp:revision>
  <dcterms:created xsi:type="dcterms:W3CDTF">2015-10-01T21:37:24Z</dcterms:created>
  <dcterms:modified xsi:type="dcterms:W3CDTF">2023-07-31T11:18:20Z</dcterms:modified>
</cp:coreProperties>
</file>