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61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A5AD"/>
    <a:srgbClr val="54BDC6"/>
    <a:srgbClr val="A4E0E1"/>
    <a:srgbClr val="000609"/>
    <a:srgbClr val="CEC0D6"/>
    <a:srgbClr val="6A3977"/>
    <a:srgbClr val="307ABE"/>
    <a:srgbClr val="8EC045"/>
    <a:srgbClr val="F57C16"/>
    <a:srgbClr val="E61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701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90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57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010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932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492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97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76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9878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2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7224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ABD6E-969F-4D28-9E25-019859485A52}" type="datetimeFigureOut">
              <a:rPr lang="pt-BR" smtClean="0"/>
              <a:pPr/>
              <a:t>21/08/2021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947BA-25E7-402F-B9D4-A8360880085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189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13"/>
          <p:cNvSpPr/>
          <p:nvPr/>
        </p:nvSpPr>
        <p:spPr>
          <a:xfrm>
            <a:off x="0" y="-9843"/>
            <a:ext cx="12192000" cy="2205372"/>
          </a:xfrm>
          <a:prstGeom prst="rect">
            <a:avLst/>
          </a:prstGeom>
          <a:solidFill>
            <a:schemeClr val="tx1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1" y="4167942"/>
            <a:ext cx="12192000" cy="2690057"/>
          </a:xfrm>
          <a:prstGeom prst="rect">
            <a:avLst/>
          </a:prstGeom>
          <a:solidFill>
            <a:srgbClr val="A4E0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1" y="2035277"/>
            <a:ext cx="12192000" cy="2205372"/>
          </a:xfrm>
          <a:prstGeom prst="rect">
            <a:avLst/>
          </a:prstGeom>
          <a:solidFill>
            <a:srgbClr val="54BDC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4950" y="1655763"/>
            <a:ext cx="9144000" cy="23876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Insira o título do resumo expandido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5286" y="4451031"/>
            <a:ext cx="12249150" cy="741362"/>
          </a:xfrm>
        </p:spPr>
        <p:txBody>
          <a:bodyPr>
            <a:normAutofit/>
          </a:bodyPr>
          <a:lstStyle/>
          <a:p>
            <a:r>
              <a:rPr lang="pt-BR" sz="2000" b="1" dirty="0" smtClean="0"/>
              <a:t>Nome A. Sobrenome¹, Nome B. Sobrenome¹, Nome C. de Sobrenome¹, Nome D. Sobrenome²</a:t>
            </a:r>
            <a:endParaRPr lang="pt-BR" sz="2000" dirty="0" smtClean="0"/>
          </a:p>
          <a:p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514350" y="5024096"/>
            <a:ext cx="11408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/>
              <a:t>1. Discente do Curso Técnico em Automação Industrial – IFSP – </a:t>
            </a:r>
            <a:r>
              <a:rPr lang="pt-BR" dirty="0" err="1" smtClean="0"/>
              <a:t>Câmpus</a:t>
            </a:r>
            <a:r>
              <a:rPr lang="pt-BR" dirty="0" smtClean="0"/>
              <a:t> Presidente Epitácio; </a:t>
            </a:r>
          </a:p>
          <a:p>
            <a:pPr algn="ctr"/>
            <a:r>
              <a:rPr lang="pt-BR" dirty="0" smtClean="0"/>
              <a:t>2. Docente – IFSP – </a:t>
            </a:r>
            <a:r>
              <a:rPr lang="pt-BR" dirty="0" err="1" smtClean="0"/>
              <a:t>Câmpus</a:t>
            </a:r>
            <a:r>
              <a:rPr lang="pt-BR" dirty="0" smtClean="0"/>
              <a:t> Presidente Epitácio, Área Eletrotécnica.</a:t>
            </a:r>
          </a:p>
          <a:p>
            <a:pPr algn="ctr"/>
            <a:r>
              <a:rPr lang="pt-BR" dirty="0" smtClean="0"/>
              <a:t>E-mails: sobrenome_a@email.com, sobrenome-b@email.com.br, sobrenomec@email.com, sobrenomed@email.edu.br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8455180" y="501367"/>
            <a:ext cx="3359883" cy="923330"/>
          </a:xfrm>
          <a:prstGeom prst="rect">
            <a:avLst/>
          </a:prstGeom>
          <a:ln w="63500">
            <a:solidFill>
              <a:schemeClr val="dk1">
                <a:alpha val="99000"/>
              </a:schemeClr>
            </a:solidFill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t-BR" i="1" dirty="0" smtClean="0">
                <a:solidFill>
                  <a:srgbClr val="FF0000"/>
                </a:solidFill>
              </a:rPr>
              <a:t>Insira aqui o logo</a:t>
            </a:r>
          </a:p>
          <a:p>
            <a:pPr algn="ctr"/>
            <a:r>
              <a:rPr lang="pt-BR" i="1" dirty="0" smtClean="0">
                <a:solidFill>
                  <a:srgbClr val="FF0000"/>
                </a:solidFill>
              </a:rPr>
              <a:t>Da sua instituição</a:t>
            </a:r>
          </a:p>
          <a:p>
            <a:pPr algn="ctr"/>
            <a:r>
              <a:rPr lang="pt-BR" i="1" dirty="0" smtClean="0">
                <a:solidFill>
                  <a:srgbClr val="FF0000"/>
                </a:solidFill>
              </a:rPr>
              <a:t>(ou retire este quadro)</a:t>
            </a:r>
            <a:endParaRPr lang="pt-BR" i="1" dirty="0">
              <a:solidFill>
                <a:srgbClr val="FF000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25" y="443002"/>
            <a:ext cx="2839626" cy="1011994"/>
          </a:xfrm>
          <a:prstGeom prst="rect">
            <a:avLst/>
          </a:prstGeom>
        </p:spPr>
      </p:pic>
      <p:pic>
        <p:nvPicPr>
          <p:cNvPr id="15" name="Imagem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076" y="119719"/>
            <a:ext cx="4375747" cy="1744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8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3143" y="1606927"/>
            <a:ext cx="10953206" cy="4953411"/>
          </a:xfrm>
        </p:spPr>
        <p:txBody>
          <a:bodyPr/>
          <a:lstStyle/>
          <a:p>
            <a:pPr algn="just"/>
            <a:endParaRPr lang="pt-B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 introdução deve permitir ao leitor ter uma ideia geral sobre o cenário em que a pesquisa se insere.</a:t>
            </a:r>
          </a:p>
          <a:p>
            <a:pPr algn="just"/>
            <a:r>
              <a:rPr lang="pt-BR" altLang="pt-BR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introdução deve ficar claro o problema a ser investigado, os objetivos da pesquisa e sua justificativa, que indicará a importância e a relevância em desenvolvê-la. </a:t>
            </a:r>
          </a:p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tângulo 23"/>
          <p:cNvSpPr/>
          <p:nvPr/>
        </p:nvSpPr>
        <p:spPr>
          <a:xfrm>
            <a:off x="-14288" y="169211"/>
            <a:ext cx="12158845" cy="80556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600" b="1" dirty="0" smtClean="0">
                <a:solidFill>
                  <a:srgbClr val="39A5A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3600" b="1" dirty="0">
              <a:solidFill>
                <a:srgbClr val="39A5A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75" y="212630"/>
            <a:ext cx="1732700" cy="617505"/>
          </a:xfrm>
          <a:prstGeom prst="rect">
            <a:avLst/>
          </a:prstGeom>
        </p:spPr>
      </p:pic>
      <p:grpSp>
        <p:nvGrpSpPr>
          <p:cNvPr id="4" name="Grupo 3"/>
          <p:cNvGrpSpPr/>
          <p:nvPr/>
        </p:nvGrpSpPr>
        <p:grpSpPr>
          <a:xfrm>
            <a:off x="0" y="747607"/>
            <a:ext cx="12192000" cy="1218128"/>
            <a:chOff x="0" y="490433"/>
            <a:chExt cx="12192000" cy="1218128"/>
          </a:xfrm>
        </p:grpSpPr>
        <p:sp>
          <p:nvSpPr>
            <p:cNvPr id="8" name="Retângulo 7"/>
            <p:cNvSpPr/>
            <p:nvPr/>
          </p:nvSpPr>
          <p:spPr>
            <a:xfrm>
              <a:off x="0" y="789028"/>
              <a:ext cx="12192000" cy="689307"/>
            </a:xfrm>
            <a:prstGeom prst="rect">
              <a:avLst/>
            </a:prstGeom>
            <a:solidFill>
              <a:srgbClr val="54BDC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46789" y="490433"/>
              <a:ext cx="3054649" cy="121812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9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128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Insira o título do resumo expandido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Insira o título do resumo expandido</dc:title>
  <dc:creator>Leonardo Carniato</dc:creator>
  <cp:lastModifiedBy>Usuario</cp:lastModifiedBy>
  <cp:revision>20</cp:revision>
  <dcterms:created xsi:type="dcterms:W3CDTF">2015-10-01T21:37:24Z</dcterms:created>
  <dcterms:modified xsi:type="dcterms:W3CDTF">2021-08-22T01:46:40Z</dcterms:modified>
</cp:coreProperties>
</file>