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61" r:id="rId2"/>
    <p:sldId id="259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C0D6"/>
    <a:srgbClr val="6A3977"/>
    <a:srgbClr val="307ABE"/>
    <a:srgbClr val="8EC045"/>
    <a:srgbClr val="F57C16"/>
    <a:srgbClr val="E61E2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985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1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BD6E-969F-4D28-9E25-019859485A52}" type="datetimeFigureOut">
              <a:rPr lang="pt-BR" smtClean="0"/>
              <a:pPr/>
              <a:t>31/08/2020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7BA-25E7-402F-B9D4-A836088008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967012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BD6E-969F-4D28-9E25-019859485A52}" type="datetimeFigureOut">
              <a:rPr lang="pt-BR" smtClean="0"/>
              <a:pPr/>
              <a:t>31/08/2020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7BA-25E7-402F-B9D4-A836088008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028902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BD6E-969F-4D28-9E25-019859485A52}" type="datetimeFigureOut">
              <a:rPr lang="pt-BR" smtClean="0"/>
              <a:pPr/>
              <a:t>31/08/2020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7BA-25E7-402F-B9D4-A836088008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45574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BD6E-969F-4D28-9E25-019859485A52}" type="datetimeFigureOut">
              <a:rPr lang="pt-BR" smtClean="0"/>
              <a:pPr/>
              <a:t>31/08/2020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7BA-25E7-402F-B9D4-A836088008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40010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BD6E-969F-4D28-9E25-019859485A52}" type="datetimeFigureOut">
              <a:rPr lang="pt-BR" smtClean="0"/>
              <a:pPr/>
              <a:t>31/08/2020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7BA-25E7-402F-B9D4-A836088008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869326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BD6E-969F-4D28-9E25-019859485A52}" type="datetimeFigureOut">
              <a:rPr lang="pt-BR" smtClean="0"/>
              <a:pPr/>
              <a:t>31/08/2020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7BA-25E7-402F-B9D4-A836088008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444923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BD6E-969F-4D28-9E25-019859485A52}" type="datetimeFigureOut">
              <a:rPr lang="pt-BR" smtClean="0"/>
              <a:pPr/>
              <a:t>31/08/2020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7BA-25E7-402F-B9D4-A836088008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57975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BD6E-969F-4D28-9E25-019859485A52}" type="datetimeFigureOut">
              <a:rPr lang="pt-BR" smtClean="0"/>
              <a:pPr/>
              <a:t>31/08/2020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7BA-25E7-402F-B9D4-A836088008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77617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BD6E-969F-4D28-9E25-019859485A52}" type="datetimeFigureOut">
              <a:rPr lang="pt-BR" smtClean="0"/>
              <a:pPr/>
              <a:t>31/08/2020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7BA-25E7-402F-B9D4-A836088008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079878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BD6E-969F-4D28-9E25-019859485A52}" type="datetimeFigureOut">
              <a:rPr lang="pt-BR" smtClean="0"/>
              <a:pPr/>
              <a:t>31/08/2020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7BA-25E7-402F-B9D4-A836088008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69821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BD6E-969F-4D28-9E25-019859485A52}" type="datetimeFigureOut">
              <a:rPr lang="pt-BR" smtClean="0"/>
              <a:pPr/>
              <a:t>31/08/2020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7BA-25E7-402F-B9D4-A836088008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917224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ABD6E-969F-4D28-9E25-019859485A52}" type="datetimeFigureOut">
              <a:rPr lang="pt-BR" smtClean="0"/>
              <a:pPr/>
              <a:t>31/08/2020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947BA-25E7-402F-B9D4-A836088008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31189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ângulo 20"/>
          <p:cNvSpPr/>
          <p:nvPr/>
        </p:nvSpPr>
        <p:spPr>
          <a:xfrm>
            <a:off x="1" y="4167942"/>
            <a:ext cx="12192000" cy="269005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1" y="2035277"/>
            <a:ext cx="12192000" cy="2205372"/>
          </a:xfrm>
          <a:prstGeom prst="rect">
            <a:avLst/>
          </a:prstGeom>
          <a:solidFill>
            <a:schemeClr val="accent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04950" y="1655763"/>
            <a:ext cx="9144000" cy="2387600"/>
          </a:xfrm>
        </p:spPr>
        <p:txBody>
          <a:bodyPr/>
          <a:lstStyle/>
          <a:p>
            <a:r>
              <a:rPr lang="pt-BR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Insira o título do resumo expandido</a:t>
            </a:r>
            <a:endParaRPr lang="pt-B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5286" y="4451031"/>
            <a:ext cx="12249150" cy="741362"/>
          </a:xfrm>
        </p:spPr>
        <p:txBody>
          <a:bodyPr>
            <a:normAutofit/>
          </a:bodyPr>
          <a:lstStyle/>
          <a:p>
            <a:r>
              <a:rPr lang="pt-BR" sz="2000" b="1" dirty="0" smtClean="0"/>
              <a:t>Nome A. Sobrenome¹, Nome B. Sobrenome¹, Nome C. de Sobrenome¹, Nome D. Sobrenome²</a:t>
            </a:r>
            <a:endParaRPr lang="pt-BR" sz="2000" dirty="0" smtClean="0"/>
          </a:p>
          <a:p>
            <a:endParaRPr lang="pt-BR" sz="2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514350" y="5024096"/>
            <a:ext cx="114081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 smtClean="0"/>
              <a:t>1. Discente do Curso Técnico em Automação Industrial – IFSP – </a:t>
            </a:r>
            <a:r>
              <a:rPr lang="pt-BR" dirty="0" err="1" smtClean="0"/>
              <a:t>Câmpus</a:t>
            </a:r>
            <a:r>
              <a:rPr lang="pt-BR" dirty="0" smtClean="0"/>
              <a:t> Presidente Epitácio; </a:t>
            </a:r>
          </a:p>
          <a:p>
            <a:pPr algn="ctr"/>
            <a:r>
              <a:rPr lang="pt-BR" dirty="0" smtClean="0"/>
              <a:t>2. Docente – IFSP – </a:t>
            </a:r>
            <a:r>
              <a:rPr lang="pt-BR" dirty="0" err="1" smtClean="0"/>
              <a:t>Câmpus</a:t>
            </a:r>
            <a:r>
              <a:rPr lang="pt-BR" dirty="0" smtClean="0"/>
              <a:t> Presidente Epitácio, Área Eletrotécnica.</a:t>
            </a:r>
          </a:p>
          <a:p>
            <a:pPr algn="ctr"/>
            <a:r>
              <a:rPr lang="pt-BR" dirty="0" smtClean="0"/>
              <a:t>E-mails: sobrenome_a@email.com, sobrenome-b@email.com.br, sobrenomec@email.com, sobrenomed@email.edu.br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8081693" y="310356"/>
            <a:ext cx="3359883" cy="923330"/>
          </a:xfrm>
          <a:prstGeom prst="rect">
            <a:avLst/>
          </a:prstGeom>
          <a:ln w="63500">
            <a:solidFill>
              <a:schemeClr val="dk1">
                <a:alpha val="99000"/>
              </a:schemeClr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i="1" dirty="0" smtClean="0">
                <a:solidFill>
                  <a:srgbClr val="FF0000"/>
                </a:solidFill>
              </a:rPr>
              <a:t>Insira aqui o logo</a:t>
            </a:r>
          </a:p>
          <a:p>
            <a:pPr algn="ctr"/>
            <a:r>
              <a:rPr lang="pt-BR" i="1" dirty="0" smtClean="0">
                <a:solidFill>
                  <a:srgbClr val="FF0000"/>
                </a:solidFill>
              </a:rPr>
              <a:t>Da sua instituição</a:t>
            </a:r>
          </a:p>
          <a:p>
            <a:pPr algn="ctr"/>
            <a:r>
              <a:rPr lang="pt-BR" i="1" dirty="0" smtClean="0">
                <a:solidFill>
                  <a:srgbClr val="FF0000"/>
                </a:solidFill>
              </a:rPr>
              <a:t>(ou retire este quadro)</a:t>
            </a:r>
            <a:endParaRPr lang="pt-BR" i="1" dirty="0">
              <a:solidFill>
                <a:srgbClr val="FF0000"/>
              </a:solidFill>
            </a:endParaRPr>
          </a:p>
        </p:txBody>
      </p:sp>
      <p:pic>
        <p:nvPicPr>
          <p:cNvPr id="12" name="Imagem 11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" y="141920"/>
            <a:ext cx="2578826" cy="1260202"/>
          </a:xfrm>
          <a:prstGeom prst="rect">
            <a:avLst/>
          </a:prstGeom>
        </p:spPr>
      </p:pic>
      <p:pic>
        <p:nvPicPr>
          <p:cNvPr id="13" name="Picture 2" descr="C:\Users\Patrícia\Downloads\WhatsApp Image 2020-08-27 at 17.39.3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1329" y="221629"/>
            <a:ext cx="3497706" cy="12607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05483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53143" y="1478335"/>
            <a:ext cx="10953206" cy="4953411"/>
          </a:xfrm>
        </p:spPr>
        <p:txBody>
          <a:bodyPr/>
          <a:lstStyle/>
          <a:p>
            <a:pPr algn="just"/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A introdução deve permitir ao leitor ter uma ideia geral sobre o cenário em que a pesquisa se insere.</a:t>
            </a:r>
          </a:p>
          <a:p>
            <a:pPr algn="just"/>
            <a:r>
              <a:rPr lang="pt-BR" altLang="pt-B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 introdução deve ficar claro o problema a ser investigado, os objetivos da pesquisa e sua justificativa, que indicará a importância e a relevância em desenvolvê-la. 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tângulo 23"/>
          <p:cNvSpPr/>
          <p:nvPr/>
        </p:nvSpPr>
        <p:spPr>
          <a:xfrm>
            <a:off x="0" y="-16533"/>
            <a:ext cx="12158845" cy="80556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endParaRPr lang="pt-BR" sz="3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05" y="-27989"/>
            <a:ext cx="1686915" cy="817017"/>
          </a:xfrm>
          <a:prstGeom prst="rect">
            <a:avLst/>
          </a:prstGeom>
        </p:spPr>
      </p:pic>
      <p:grpSp>
        <p:nvGrpSpPr>
          <p:cNvPr id="9" name="Grupo 8"/>
          <p:cNvGrpSpPr/>
          <p:nvPr/>
        </p:nvGrpSpPr>
        <p:grpSpPr>
          <a:xfrm>
            <a:off x="0" y="526473"/>
            <a:ext cx="12172699" cy="1075892"/>
            <a:chOff x="-1" y="526473"/>
            <a:chExt cx="12158845" cy="1075892"/>
          </a:xfrm>
        </p:grpSpPr>
        <p:sp>
          <p:nvSpPr>
            <p:cNvPr id="14" name="Retângulo 13"/>
            <p:cNvSpPr/>
            <p:nvPr/>
          </p:nvSpPr>
          <p:spPr>
            <a:xfrm>
              <a:off x="-1" y="794828"/>
              <a:ext cx="12158845" cy="505335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pic>
          <p:nvPicPr>
            <p:cNvPr id="1026" name="Picture 2" descr="C:\Users\Patrícia\Downloads\WhatsApp Image 2020-08-27 at 17.39.31.jpe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290646" y="526473"/>
              <a:ext cx="2981423" cy="1075892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="" xmlns:p14="http://schemas.microsoft.com/office/powerpoint/2010/main" val="3496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Words>128</Words>
  <Application>Microsoft Office PowerPoint</Application>
  <PresentationFormat>Personalizar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Insira o título do resumo expandido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Insira o título do resumo expandido</dc:title>
  <dc:creator>Leonardo Carniato</dc:creator>
  <cp:lastModifiedBy>Patrícia</cp:lastModifiedBy>
  <cp:revision>19</cp:revision>
  <dcterms:created xsi:type="dcterms:W3CDTF">2015-10-01T21:37:24Z</dcterms:created>
  <dcterms:modified xsi:type="dcterms:W3CDTF">2020-08-31T14:48:04Z</dcterms:modified>
</cp:coreProperties>
</file>